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4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73" autoAdjust="0"/>
  </p:normalViewPr>
  <p:slideViewPr>
    <p:cSldViewPr snapToGrid="0">
      <p:cViewPr varScale="1">
        <p:scale>
          <a:sx n="108" d="100"/>
          <a:sy n="108" d="100"/>
        </p:scale>
        <p:origin x="720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gi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53695A-6B04-43FD-AD07-F65347EE3100}" type="datetimeFigureOut">
              <a:rPr lang="en-US" smtClean="0"/>
              <a:t>15-Jan-23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DC140F-6DBC-46A2-A0E0-FC476A8AA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01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DC140F-6DBC-46A2-A0E0-FC476A8AA1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277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DB398-0864-4D29-9B10-8CA5F3523209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49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14520-FA47-4A97-9F4D-6651F8B93848}" type="datetime1">
              <a:rPr lang="en-US" smtClean="0"/>
              <a:t>15-Jan-23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76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15D0-6163-4680-94A6-E73A85659715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65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67055-8FBA-4608-886A-2F321E6A4A07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7234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59248-69DE-4F5B-B768-26BEFB205AF1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83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12E17-D9BF-4138-96F7-79F6FC667C28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8499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62C6C-96C8-4219-83E3-C68B32E3FB10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8876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01708-7B66-4F91-B4C8-11DE6D8D266E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82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FF38F-155E-4F0F-AD27-11444D898DBC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214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00343-D92C-4F41-917A-AA095847FD83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96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0CCF-921E-4913-89D6-3027C10B8AC1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290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88341-82E9-43C8-B155-4D1AC4E0FEB7}" type="datetime1">
              <a:rPr lang="en-US" smtClean="0"/>
              <a:t>15-Jan-23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73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C67D1-4D22-4CC5-999A-6FAF155B5F2F}" type="datetime1">
              <a:rPr lang="en-US" smtClean="0"/>
              <a:t>15-Jan-23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205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D553C-1FD5-4D6B-ABFA-8D2A3A738CD1}" type="datetime1">
              <a:rPr lang="en-US" smtClean="0"/>
              <a:t>15-Jan-23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225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1F180-FF31-41D2-8CC6-E3CE8AD18092}" type="datetime1">
              <a:rPr lang="en-US" smtClean="0"/>
              <a:t>15-Jan-23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837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DB990-83D2-467B-BAA1-8497FABC8692}" type="datetime1">
              <a:rPr lang="en-US" smtClean="0"/>
              <a:t>15-Jan-23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69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C8F5-7D02-4183-9FC3-837C99AE69AF}" type="datetime1">
              <a:rPr lang="en-US" smtClean="0"/>
              <a:t>15-Jan-23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76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96DAF34-979E-4AEC-85EC-F9E43D16C7C5}" type="datetime1">
              <a:rPr lang="en-US" smtClean="0"/>
              <a:t>15-Jan-23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F62BA2B-3296-48E3-A444-37B4575CD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754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41111">
            <a:off x="1897905" y="446835"/>
            <a:ext cx="3923145" cy="42249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72353" y="1870422"/>
            <a:ext cx="8923052" cy="137774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Proiect</a:t>
            </a:r>
            <a:r>
              <a:rPr lang="en-US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36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Realitate</a:t>
            </a:r>
            <a:r>
              <a:rPr lang="en-US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V</a:t>
            </a:r>
            <a:r>
              <a:rPr lang="ro-RO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36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rtual</a:t>
            </a:r>
            <a:r>
              <a:rPr lang="ro-RO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ă</a:t>
            </a:r>
            <a:endParaRPr lang="en-US" sz="36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sz="36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32179" y="4387412"/>
            <a:ext cx="5347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Coordonatori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Prof. univ. </a:t>
            </a:r>
            <a:r>
              <a:rPr lang="ro-RO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r. </a:t>
            </a:r>
            <a:r>
              <a:rPr lang="ro-RO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ng. </a:t>
            </a:r>
            <a:r>
              <a:rPr lang="ro-RO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Gîrbacia Florin Stelian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o-RO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Conf.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Dr. </a:t>
            </a:r>
            <a:r>
              <a:rPr lang="ro-RO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ng. </a:t>
            </a:r>
            <a:r>
              <a:rPr lang="ro-RO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Boboc Răzvan Gabriel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8BD35F-D76B-1761-B600-11B4645854D3}"/>
              </a:ext>
            </a:extLst>
          </p:cNvPr>
          <p:cNvSpPr txBox="1"/>
          <p:nvPr/>
        </p:nvSpPr>
        <p:spPr>
          <a:xfrm>
            <a:off x="6532179" y="3013501"/>
            <a:ext cx="5347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Student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o-RO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Boricean Andrei-Constantin</a:t>
            </a:r>
          </a:p>
          <a:p>
            <a:r>
              <a:rPr lang="ro-RO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Robotică, anul III grupa 4LF801A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24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645BA-DFF5-B045-40EB-D3BBD1B0C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352" y="591726"/>
            <a:ext cx="6895296" cy="1133382"/>
          </a:xfrm>
        </p:spPr>
        <p:txBody>
          <a:bodyPr>
            <a:normAutofit/>
          </a:bodyPr>
          <a:lstStyle/>
          <a:p>
            <a:r>
              <a:rPr lang="ro-RO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Tema proiectului – Pick &amp; Place Robot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AFC56-047F-3851-1DF6-5B7A23108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4513" y="1474429"/>
            <a:ext cx="10018713" cy="2473912"/>
          </a:xfrm>
        </p:spPr>
        <p:txBody>
          <a:bodyPr/>
          <a:lstStyle/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Am optat pentru simularea unui braț robotic industrial de tip Pick &amp; Place atât în mediul AR cât și în mediul VR în Unity.</a:t>
            </a:r>
          </a:p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S-au folosit 2 modele diferite de braț robotic, iar pentru acționarea lor s-a folosit ca bază repertoriul Unity-Robotics-Hub.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0123E-985E-A9D6-E85D-CF6FFC86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5C033F-57B5-72DE-3910-21D6E408B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352" y="3930034"/>
            <a:ext cx="2980091" cy="21196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223A7C-FE86-AF8C-5F08-364560713F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650" y="3948341"/>
            <a:ext cx="3065756" cy="21196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3CA93A-8127-3347-D9A1-93CE0B8009EA}"/>
              </a:ext>
            </a:extLst>
          </p:cNvPr>
          <p:cNvSpPr txBox="1"/>
          <p:nvPr/>
        </p:nvSpPr>
        <p:spPr>
          <a:xfrm>
            <a:off x="3427386" y="6153267"/>
            <a:ext cx="142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Simulare AR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32374D-F509-4A5B-3CAC-4B419ADE487F}"/>
              </a:ext>
            </a:extLst>
          </p:cNvPr>
          <p:cNvSpPr txBox="1"/>
          <p:nvPr/>
        </p:nvSpPr>
        <p:spPr>
          <a:xfrm>
            <a:off x="8104517" y="6154860"/>
            <a:ext cx="142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Simulare VR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018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D1822-FA62-1916-5DB4-968E69AD0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1282" y="321815"/>
            <a:ext cx="4611689" cy="1000957"/>
          </a:xfrm>
        </p:spPr>
        <p:txBody>
          <a:bodyPr>
            <a:normAutofit/>
          </a:bodyPr>
          <a:lstStyle/>
          <a:p>
            <a:r>
              <a:rPr lang="ro-RO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Pick &amp; Place Robot - AR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E783B-A51C-822A-D9E7-E975EE3F3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9171" y="1322772"/>
            <a:ext cx="9213658" cy="2129901"/>
          </a:xfrm>
        </p:spPr>
        <p:txBody>
          <a:bodyPr>
            <a:normAutofit/>
          </a:bodyPr>
          <a:lstStyle/>
          <a:p>
            <a:r>
              <a:rPr lang="ro-RO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Modelul brațului robotic industrial folosit este preluat de la Niryo One, iar controlul acestuia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ro-RO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ât și importarea în Unity sunt făcute prin intermediul unui fișier .urdf.</a:t>
            </a:r>
          </a:p>
          <a:p>
            <a:r>
              <a:rPr lang="ro-RO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Integrarea acestuia în mediul AR a fost realizată folosindu-se Vuforia Engine. După ce a fost instalat manual în Unity și configurat, a urmat alegerea unei imagini ca reper pentru afișarea robotului atunci când este recunoscută de către camera web. 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4DCE7-DD2C-F895-F9B0-A29AC5961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1E4914-A762-C0C6-0875-A27C79D88D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474" y="3747138"/>
            <a:ext cx="2384120" cy="17880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F34F42-0E01-A5C7-900C-3FC9D14F91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383" y="3747138"/>
            <a:ext cx="2625798" cy="17880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5AF2D2-AFC6-441B-D827-AA20C482588C}"/>
              </a:ext>
            </a:extLst>
          </p:cNvPr>
          <p:cNvSpPr txBox="1"/>
          <p:nvPr/>
        </p:nvSpPr>
        <p:spPr>
          <a:xfrm>
            <a:off x="7930615" y="5645027"/>
            <a:ext cx="153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Imagine reper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F3269D-C51D-D4B3-2B94-2733FA8D8BD9}"/>
              </a:ext>
            </a:extLst>
          </p:cNvPr>
          <p:cNvSpPr txBox="1"/>
          <p:nvPr/>
        </p:nvSpPr>
        <p:spPr>
          <a:xfrm>
            <a:off x="2608704" y="5645027"/>
            <a:ext cx="2545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Setup braț robotic + reper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90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A1A9F-ED15-BCCD-730D-BD6B6F3E5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5D7EDF-35A3-F599-FC8C-C319F28F6B44}"/>
              </a:ext>
            </a:extLst>
          </p:cNvPr>
          <p:cNvSpPr txBox="1">
            <a:spLocks/>
          </p:cNvSpPr>
          <p:nvPr/>
        </p:nvSpPr>
        <p:spPr>
          <a:xfrm>
            <a:off x="3790154" y="280757"/>
            <a:ext cx="4611689" cy="10009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o-RO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Pick &amp; Place Robot – AR</a:t>
            </a:r>
          </a:p>
          <a:p>
            <a:r>
              <a:rPr lang="ro-RO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Reprezentare Video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bratAR">
            <a:hlinkClick r:id="" action="ppaction://media"/>
            <a:extLst>
              <a:ext uri="{FF2B5EF4-FFF2-40B4-BE49-F238E27FC236}">
                <a16:creationId xmlns:a16="http://schemas.microsoft.com/office/drawing/2014/main" id="{5C3925DC-7DC9-940C-C92F-DC3E413212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1551" y="1402672"/>
            <a:ext cx="8788893" cy="494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63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3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D1822-FA62-1916-5DB4-968E69AD0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1282" y="321815"/>
            <a:ext cx="4611689" cy="1000957"/>
          </a:xfrm>
        </p:spPr>
        <p:txBody>
          <a:bodyPr>
            <a:normAutofit/>
          </a:bodyPr>
          <a:lstStyle/>
          <a:p>
            <a:r>
              <a:rPr lang="ro-RO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Pick &amp; Place Robot - VR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E783B-A51C-822A-D9E7-E975EE3F3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9171" y="1322772"/>
            <a:ext cx="9213658" cy="2129901"/>
          </a:xfrm>
        </p:spPr>
        <p:txBody>
          <a:bodyPr>
            <a:normAutofit/>
          </a:bodyPr>
          <a:lstStyle/>
          <a:p>
            <a:r>
              <a:rPr lang="ro-RO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Modelul brațului robotic industrial folosit a fost realizat în Catia V5, urmând să fie importat în Unity după ce au fost convertite, prin intermediul aplicației MeshLab, piesele care alcătuiesc brațul în a avea formatul acceptat .stl.</a:t>
            </a:r>
          </a:p>
          <a:p>
            <a:r>
              <a:rPr lang="ro-RO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Controlul brațului robotic se face de la tastatură prin intermediul unui fișier de tip .urdf.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4DCE7-DD2C-F895-F9B0-A29AC5961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5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F3269D-C51D-D4B3-2B94-2733FA8D8BD9}"/>
              </a:ext>
            </a:extLst>
          </p:cNvPr>
          <p:cNvSpPr txBox="1"/>
          <p:nvPr/>
        </p:nvSpPr>
        <p:spPr>
          <a:xfrm>
            <a:off x="2926256" y="5678505"/>
            <a:ext cx="1910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Model braț robotic</a:t>
            </a:r>
          </a:p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în Catia V5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98ACE1-FA1A-F732-8A78-7F1DE6E6C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611" y="3718077"/>
            <a:ext cx="3111321" cy="19269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00F2DD1-014A-523B-4249-100648936A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872" y="3744279"/>
            <a:ext cx="3111321" cy="19269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C07ED05-6990-BEB7-D00C-FA5D9B78D505}"/>
              </a:ext>
            </a:extLst>
          </p:cNvPr>
          <p:cNvSpPr txBox="1"/>
          <p:nvPr/>
        </p:nvSpPr>
        <p:spPr>
          <a:xfrm>
            <a:off x="7732137" y="5726527"/>
            <a:ext cx="1932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Model braț robotic </a:t>
            </a:r>
          </a:p>
          <a:p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în Unity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848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C3E48B-CFCA-C726-799C-7A1AD849E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6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F3541D-08FB-9EC1-1E88-5C1D5C51DD67}"/>
              </a:ext>
            </a:extLst>
          </p:cNvPr>
          <p:cNvSpPr txBox="1">
            <a:spLocks/>
          </p:cNvSpPr>
          <p:nvPr/>
        </p:nvSpPr>
        <p:spPr>
          <a:xfrm>
            <a:off x="3790155" y="280758"/>
            <a:ext cx="4611689" cy="10009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o-RO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Pick &amp; Place Robot – VR</a:t>
            </a:r>
          </a:p>
          <a:p>
            <a:r>
              <a:rPr lang="ro-RO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Reprezentare Video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k&amp;place">
            <a:hlinkClick r:id="" action="ppaction://media"/>
            <a:extLst>
              <a:ext uri="{FF2B5EF4-FFF2-40B4-BE49-F238E27FC236}">
                <a16:creationId xmlns:a16="http://schemas.microsoft.com/office/drawing/2014/main" id="{C1490804-77E6-1105-8DAB-3FE7DC4FEB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0481" y="1415404"/>
            <a:ext cx="8851036" cy="497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22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74DBC-796B-A1F3-AB35-B77516DD7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726" y="1534358"/>
            <a:ext cx="10018713" cy="1752599"/>
          </a:xfrm>
        </p:spPr>
        <p:txBody>
          <a:bodyPr/>
          <a:lstStyle/>
          <a:p>
            <a:r>
              <a:rPr lang="ro-R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VĂ MULȚUMESC PENTRU ATENȚIA ACORDATĂ!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CFA29-04F1-92C6-3DEA-3786A5BDB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BA2B-3296-48E3-A444-37B4575CD47F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7C782E-5EC5-C422-F415-9FC48EC22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433" y="3429502"/>
            <a:ext cx="3305134" cy="280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700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1146</TotalTime>
  <Words>290</Words>
  <Application>Microsoft Office PowerPoint</Application>
  <PresentationFormat>Widescreen</PresentationFormat>
  <Paragraphs>36</Paragraphs>
  <Slides>7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Corbel</vt:lpstr>
      <vt:lpstr>Times New Roman</vt:lpstr>
      <vt:lpstr>Parallax</vt:lpstr>
      <vt:lpstr>PowerPoint Presentation</vt:lpstr>
      <vt:lpstr>Tema proiectului – Pick &amp; Place Robot</vt:lpstr>
      <vt:lpstr>Pick &amp; Place Robot - AR</vt:lpstr>
      <vt:lpstr>PowerPoint Presentation</vt:lpstr>
      <vt:lpstr>Pick &amp; Place Robot - VR</vt:lpstr>
      <vt:lpstr>PowerPoint Presentation</vt:lpstr>
      <vt:lpstr>VĂ MULȚUMESC PENTRU ATENȚIA ACORDATĂ!</vt:lpstr>
    </vt:vector>
  </TitlesOfParts>
  <Company>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Andrei Boricean</cp:lastModifiedBy>
  <cp:revision>61</cp:revision>
  <dcterms:created xsi:type="dcterms:W3CDTF">2022-10-29T10:02:58Z</dcterms:created>
  <dcterms:modified xsi:type="dcterms:W3CDTF">2023-01-15T11:19:53Z</dcterms:modified>
</cp:coreProperties>
</file>

<file path=docProps/thumbnail.jpeg>
</file>